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6600"/>
    <a:srgbClr val="FF6600"/>
    <a:srgbClr val="FF33CC"/>
    <a:srgbClr val="6600CC"/>
    <a:srgbClr val="009900"/>
    <a:srgbClr val="FF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6265" autoAdjust="0"/>
  </p:normalViewPr>
  <p:slideViewPr>
    <p:cSldViewPr snapToGrid="0">
      <p:cViewPr varScale="1">
        <p:scale>
          <a:sx n="103" d="100"/>
          <a:sy n="103" d="100"/>
        </p:scale>
        <p:origin x="150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89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81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3731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093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200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85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23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600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7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6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13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0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44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8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1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9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3628F-86D5-44FC-986E-603DA43F8132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8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  <p:sldLayoutId id="2147483866" r:id="rId12"/>
    <p:sldLayoutId id="2147483867" r:id="rId13"/>
    <p:sldLayoutId id="2147483868" r:id="rId14"/>
    <p:sldLayoutId id="2147483869" r:id="rId15"/>
    <p:sldLayoutId id="2147483870" r:id="rId16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" y="-9886"/>
            <a:ext cx="11750040" cy="152300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Welcome to Iowa State University</a:t>
            </a:r>
            <a:b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 Memorial Golf Course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1480" y="1522365"/>
            <a:ext cx="115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The Professional Staff of:</a:t>
            </a:r>
          </a:p>
          <a:p>
            <a:pPr algn="ctr"/>
            <a:r>
              <a:rPr lang="en-US" sz="1400" dirty="0"/>
              <a:t>Greg Dingel PGA, Golf Course Manager, </a:t>
            </a:r>
          </a:p>
          <a:p>
            <a:pPr algn="ctr"/>
            <a:r>
              <a:rPr lang="en-US" sz="1400" dirty="0"/>
              <a:t>Tom Meier Golf Course Superintendent &amp; Tess Balsley, Clubhouse Manager </a:t>
            </a:r>
          </a:p>
          <a:p>
            <a:pPr algn="ctr"/>
            <a:r>
              <a:rPr lang="en-US" sz="1400" dirty="0"/>
              <a:t>are here to provide the best possible experience for all of our patrons.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469221"/>
              </p:ext>
            </p:extLst>
          </p:nvPr>
        </p:nvGraphicFramePr>
        <p:xfrm>
          <a:off x="527302" y="2526901"/>
          <a:ext cx="11518395" cy="4431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85">
                  <a:extLst>
                    <a:ext uri="{9D8B030D-6E8A-4147-A177-3AD203B41FA5}">
                      <a16:colId xmlns:a16="http://schemas.microsoft.com/office/drawing/2014/main" val="2520114269"/>
                    </a:ext>
                  </a:extLst>
                </a:gridCol>
                <a:gridCol w="1652455">
                  <a:extLst>
                    <a:ext uri="{9D8B030D-6E8A-4147-A177-3AD203B41FA5}">
                      <a16:colId xmlns:a16="http://schemas.microsoft.com/office/drawing/2014/main" val="634291707"/>
                    </a:ext>
                  </a:extLst>
                </a:gridCol>
                <a:gridCol w="1629871">
                  <a:extLst>
                    <a:ext uri="{9D8B030D-6E8A-4147-A177-3AD203B41FA5}">
                      <a16:colId xmlns:a16="http://schemas.microsoft.com/office/drawing/2014/main" val="3850267"/>
                    </a:ext>
                  </a:extLst>
                </a:gridCol>
                <a:gridCol w="1654129">
                  <a:extLst>
                    <a:ext uri="{9D8B030D-6E8A-4147-A177-3AD203B41FA5}">
                      <a16:colId xmlns:a16="http://schemas.microsoft.com/office/drawing/2014/main" val="3944785749"/>
                    </a:ext>
                  </a:extLst>
                </a:gridCol>
                <a:gridCol w="1645485">
                  <a:extLst>
                    <a:ext uri="{9D8B030D-6E8A-4147-A177-3AD203B41FA5}">
                      <a16:colId xmlns:a16="http://schemas.microsoft.com/office/drawing/2014/main" val="536881308"/>
                    </a:ext>
                  </a:extLst>
                </a:gridCol>
                <a:gridCol w="1645485">
                  <a:extLst>
                    <a:ext uri="{9D8B030D-6E8A-4147-A177-3AD203B41FA5}">
                      <a16:colId xmlns:a16="http://schemas.microsoft.com/office/drawing/2014/main" val="369580068"/>
                    </a:ext>
                  </a:extLst>
                </a:gridCol>
                <a:gridCol w="1645485">
                  <a:extLst>
                    <a:ext uri="{9D8B030D-6E8A-4147-A177-3AD203B41FA5}">
                      <a16:colId xmlns:a16="http://schemas.microsoft.com/office/drawing/2014/main" val="3946236546"/>
                    </a:ext>
                  </a:extLst>
                </a:gridCol>
              </a:tblGrid>
              <a:tr h="508609">
                <a:tc>
                  <a:txBody>
                    <a:bodyPr/>
                    <a:lstStyle/>
                    <a:p>
                      <a:r>
                        <a:rPr lang="en-US" dirty="0"/>
                        <a:t>Monday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Wednesday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Thursday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Friday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Saturday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Sunday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6603166"/>
                  </a:ext>
                </a:extLst>
              </a:tr>
              <a:tr h="3554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25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26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27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28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29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30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31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015999"/>
                  </a:ext>
                </a:extLst>
              </a:tr>
              <a:tr h="606924"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AASV – 12:00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Ladies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 Back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Theta Chi – 10:00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ISU Club Golf Tryouts</a:t>
                      </a:r>
                    </a:p>
                    <a:p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12:00 Tee Times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rgbClr val="C00000"/>
                          </a:solidFill>
                        </a:rPr>
                        <a:t>ISU Club Golf Tryouts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rgbClr val="C00000"/>
                          </a:solidFill>
                        </a:rPr>
                        <a:t>11:00 Tee Times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97459"/>
                  </a:ext>
                </a:extLst>
              </a:tr>
              <a:tr h="3554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6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ISU vs Iowa 11:00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198446"/>
                  </a:ext>
                </a:extLst>
              </a:tr>
              <a:tr h="476869"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Labor Day</a:t>
                      </a:r>
                    </a:p>
                    <a:p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Holiday!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Ag Direct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10:00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RCIS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10:00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979461"/>
                  </a:ext>
                </a:extLst>
              </a:tr>
              <a:tr h="3554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8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9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10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11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12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13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14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2292840"/>
                  </a:ext>
                </a:extLst>
              </a:tr>
              <a:tr h="664726"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Am Players Tour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8:30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AHS vs Ft Dodge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2:00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Passel Provides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10:00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ISU Hockey</a:t>
                      </a:r>
                    </a:p>
                    <a:p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8:00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103515"/>
                  </a:ext>
                </a:extLst>
              </a:tr>
              <a:tr h="34681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15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16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17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18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19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20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21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62477"/>
                  </a:ext>
                </a:extLst>
              </a:tr>
              <a:tr h="711468"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AHS Turk Bowman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Invitational 10:00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Aerify Greens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Aerify Greens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Ames Homebuilders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10:00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ISU IFC</a:t>
                      </a:r>
                    </a:p>
                    <a:p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Greeks on the Greens</a:t>
                      </a:r>
                    </a:p>
                    <a:p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9:00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42172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0554" y="2107140"/>
            <a:ext cx="1764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Aug / Sept</a:t>
            </a:r>
          </a:p>
        </p:txBody>
      </p:sp>
    </p:spTree>
    <p:extLst>
      <p:ext uri="{BB962C8B-B14F-4D97-AF65-F5344CB8AC3E}">
        <p14:creationId xmlns:p14="http://schemas.microsoft.com/office/powerpoint/2010/main" val="197670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908">
        <p:fade/>
      </p:transition>
    </mc:Choice>
    <mc:Fallback xmlns="">
      <p:transition spd="med" advClick="0" advTm="15908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8448" y="1632002"/>
            <a:ext cx="107533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						</a:t>
            </a:r>
            <a:r>
              <a:rPr lang="en-US" sz="24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Rates</a:t>
            </a:r>
          </a:p>
          <a:p>
            <a:r>
              <a:rPr lang="en-US" sz="1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Sales tax will be added to all posted green and cart fees.</a:t>
            </a:r>
          </a:p>
          <a:p>
            <a:endParaRPr lang="en-US" sz="1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 – 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 	        	      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Fri, Sat, Sun &amp; Holidays 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9 Holes Walking $23.00, Riding $37         9 Holes Walking $28, Riding $42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18 Holes Walking $33.00, Riding $51        18 Holes Walking $38, Riding $56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All Day with cart $80 				              All Day with cart $85</a:t>
            </a:r>
          </a:p>
          <a:p>
            <a:pPr algn="ctr"/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238052" y="248621"/>
            <a:ext cx="7358230" cy="129671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Welcome to Iowa State University’s</a:t>
            </a:r>
            <a:b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 Memorial Golf Course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28357" y="4350830"/>
            <a:ext cx="937761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						</a:t>
            </a:r>
          </a:p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***Specials****                                                     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ISU Students Mon &amp;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Sunday Couples* after 3:00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9 Hole Green Fee $16.00 				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 2 players for the price of 1!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Hole Green Fee $21.00 / player			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(This is a family special intended for, spouses, parent/child </a:t>
            </a:r>
            <a:r>
              <a:rPr lang="en-US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not just any 2 players)</a:t>
            </a: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745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501">
        <p:fade/>
      </p:transition>
    </mc:Choice>
    <mc:Fallback xmlns="">
      <p:transition spd="med" advClick="0" advTm="6501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181" y="1712914"/>
            <a:ext cx="8247887" cy="1142254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 Coming Open Events</a:t>
            </a:r>
            <a:br>
              <a:rPr lang="en-US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2284041"/>
            <a:ext cx="11437838" cy="4418510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n-US" sz="20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r>
              <a:rPr lang="en-US" sz="36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Veenker’s 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Player </a:t>
            </a:r>
            <a:r>
              <a:rPr lang="en-US" sz="36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Bestshot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Heaven &amp; Hell!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914400" lvl="2" indent="0">
              <a:buNone/>
            </a:pP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 Sept 28 – 10:00 Shotgun</a:t>
            </a:r>
          </a:p>
          <a:p>
            <a:pPr marL="914400" lvl="2" indent="0">
              <a:buNone/>
            </a:pPr>
            <a:endParaRPr lang="en-US" sz="3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44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2880" y="155449"/>
            <a:ext cx="11777472" cy="140817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Welcome to Iowa State University</a:t>
            </a:r>
            <a:b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 Memorial Golf Course</a:t>
            </a:r>
          </a:p>
          <a:p>
            <a:pPr algn="ctr"/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57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867">
        <p:fade/>
      </p:transition>
    </mc:Choice>
    <mc:Fallback xmlns="">
      <p:transition spd="med" advClick="0" advTm="7867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26086</TotalTime>
  <Words>473</Words>
  <Application>Microsoft Office PowerPoint</Application>
  <PresentationFormat>Widescreen</PresentationFormat>
  <Paragraphs>98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Times New Roman</vt:lpstr>
      <vt:lpstr>Wingdings 3</vt:lpstr>
      <vt:lpstr>Wisp</vt:lpstr>
      <vt:lpstr>Welcome to Iowa State University Veenker Memorial Golf Course</vt:lpstr>
      <vt:lpstr>PowerPoint Presentation</vt:lpstr>
      <vt:lpstr>Up Coming Open Events     </vt:lpstr>
    </vt:vector>
  </TitlesOfParts>
  <Company>Iowa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Iowa State University Veenker Memorial Golf Course</dc:title>
  <dc:creator>Balsley, Teresa E [FPM]</dc:creator>
  <cp:lastModifiedBy>Balsley, Teresa E [VEENK]</cp:lastModifiedBy>
  <cp:revision>478</cp:revision>
  <dcterms:created xsi:type="dcterms:W3CDTF">2017-02-20T00:32:32Z</dcterms:created>
  <dcterms:modified xsi:type="dcterms:W3CDTF">2025-08-24T18:21:15Z</dcterms:modified>
</cp:coreProperties>
</file>